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84" y="-96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3A5FC-6C7D-4903-BBBD-EEDE0639063B}" type="datetimeFigureOut">
              <a:rPr lang="cs-CZ" smtClean="0"/>
              <a:pPr/>
              <a:t>20.6.2013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AD8D5-4619-4681-BB60-5B01C903946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ený obdélník 3"/>
          <p:cNvSpPr/>
          <p:nvPr/>
        </p:nvSpPr>
        <p:spPr>
          <a:xfrm>
            <a:off x="194472" y="188640"/>
            <a:ext cx="9517057" cy="64807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26" name="Picture 2" descr="C:\Users\Martin RYPÁČEK\Desktop\orient\přek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69191" y="1484785"/>
            <a:ext cx="2861599" cy="1919473"/>
          </a:xfrm>
          <a:prstGeom prst="rect">
            <a:avLst/>
          </a:prstGeom>
          <a:noFill/>
        </p:spPr>
      </p:pic>
      <p:pic>
        <p:nvPicPr>
          <p:cNvPr id="1027" name="Picture 3" descr="C:\Users\Martin RYPÁČEK\Desktop\orient\beh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480" y="404665"/>
            <a:ext cx="2827338" cy="2295525"/>
          </a:xfrm>
          <a:prstGeom prst="rect">
            <a:avLst/>
          </a:prstGeom>
          <a:noFill/>
        </p:spPr>
      </p:pic>
      <p:pic>
        <p:nvPicPr>
          <p:cNvPr id="1028" name="Picture 4" descr="C:\Users\Martin RYPÁČEK\Desktop\logo SR 0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200000">
            <a:off x="4058516" y="4653521"/>
            <a:ext cx="1772816" cy="2636142"/>
          </a:xfrm>
          <a:prstGeom prst="rect">
            <a:avLst/>
          </a:prstGeom>
          <a:ln w="1905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8" name="TextovéPole 7"/>
          <p:cNvSpPr txBox="1"/>
          <p:nvPr/>
        </p:nvSpPr>
        <p:spPr>
          <a:xfrm>
            <a:off x="2456722" y="836712"/>
            <a:ext cx="6440802" cy="110799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cs-CZ" sz="6600" b="1" cap="all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Překážkový běh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194472" y="2852936"/>
            <a:ext cx="951705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err="1" smtClean="0">
                <a:solidFill>
                  <a:schemeClr val="tx2">
                    <a:lumMod val="75000"/>
                  </a:schemeClr>
                </a:solidFill>
              </a:rPr>
              <a:t>Dražice</a:t>
            </a:r>
            <a:r>
              <a:rPr lang="cs-CZ" sz="4400" b="1" dirty="0" smtClean="0">
                <a:solidFill>
                  <a:schemeClr val="tx2">
                    <a:lumMod val="75000"/>
                  </a:schemeClr>
                </a:solidFill>
              </a:rPr>
              <a:t> 13.7.2013</a:t>
            </a:r>
          </a:p>
          <a:p>
            <a:pPr algn="ctr"/>
            <a:r>
              <a:rPr lang="cs-CZ" sz="4400" b="1" dirty="0" smtClean="0">
                <a:solidFill>
                  <a:schemeClr val="tx2">
                    <a:lumMod val="75000"/>
                  </a:schemeClr>
                </a:solidFill>
              </a:rPr>
              <a:t>od 14.</a:t>
            </a:r>
            <a:r>
              <a:rPr lang="cs-CZ" sz="3200" b="1" dirty="0" smtClean="0">
                <a:solidFill>
                  <a:schemeClr val="tx2">
                    <a:lumMod val="75000"/>
                  </a:schemeClr>
                </a:solidFill>
              </a:rPr>
              <a:t>00</a:t>
            </a:r>
            <a:r>
              <a:rPr lang="cs-CZ" sz="4400" b="1" dirty="0" smtClean="0">
                <a:solidFill>
                  <a:schemeClr val="tx2">
                    <a:lumMod val="75000"/>
                  </a:schemeClr>
                </a:solidFill>
              </a:rPr>
              <a:t> hodin</a:t>
            </a:r>
            <a:endParaRPr lang="cs-CZ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0" y="4221089"/>
            <a:ext cx="9906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SRAZ: </a:t>
            </a:r>
            <a:r>
              <a:rPr lang="cs-CZ" sz="4400" b="1" dirty="0" smtClean="0">
                <a:solidFill>
                  <a:srgbClr val="0070C0"/>
                </a:solidFill>
              </a:rPr>
              <a:t>na sportovním hřišti</a:t>
            </a:r>
            <a:endParaRPr lang="cs-CZ" sz="4400" b="1" dirty="0">
              <a:solidFill>
                <a:srgbClr val="0070C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194472" y="1772817"/>
            <a:ext cx="951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b="1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                   </a:t>
            </a:r>
            <a:r>
              <a:rPr lang="cs-CZ" sz="3600" b="1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pro </a:t>
            </a:r>
            <a:r>
              <a:rPr lang="cs-CZ" sz="3600" b="1" dirty="0" smtClean="0">
                <a:ln w="18000">
                  <a:solidFill>
                    <a:schemeClr val="tx2">
                      <a:lumMod val="7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malé i velké</a:t>
            </a:r>
            <a:endParaRPr lang="cs-CZ" sz="3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</Words>
  <Application>Microsoft Office PowerPoint</Application>
  <PresentationFormat>A4 (210 x 297 mm)</PresentationFormat>
  <Paragraphs>5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2" baseType="lpstr">
      <vt:lpstr>Motiv sady Office</vt:lpstr>
      <vt:lpstr>Snímek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Martin RYPÁČEK</dc:creator>
  <cp:lastModifiedBy>Martin RYPÁČEK</cp:lastModifiedBy>
  <cp:revision>5</cp:revision>
  <dcterms:created xsi:type="dcterms:W3CDTF">2013-06-20T07:35:48Z</dcterms:created>
  <dcterms:modified xsi:type="dcterms:W3CDTF">2013-06-20T07:55:49Z</dcterms:modified>
</cp:coreProperties>
</file>