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84" y="-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9152E-47A6-49C6-A1C2-A431A2A7C4A7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DBFCF-756E-4DFC-98BF-39856205DE7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rtin RYPÁČEK\Desktop\burza\urz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472" y="188640"/>
            <a:ext cx="9489504" cy="6480720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1520619" y="2420889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>
                <a:solidFill>
                  <a:srgbClr val="C00000"/>
                </a:solidFill>
              </a:rPr>
              <a:t>Kulturní dům v </a:t>
            </a:r>
            <a:r>
              <a:rPr lang="cs-CZ" sz="3600" b="1" dirty="0" err="1" smtClean="0">
                <a:solidFill>
                  <a:srgbClr val="C00000"/>
                </a:solidFill>
              </a:rPr>
              <a:t>Dražicích</a:t>
            </a:r>
            <a:r>
              <a:rPr lang="cs-CZ" sz="3600" b="1" dirty="0" smtClean="0">
                <a:solidFill>
                  <a:srgbClr val="C00000"/>
                </a:solidFill>
              </a:rPr>
              <a:t>  /sál/</a:t>
            </a:r>
            <a:endParaRPr lang="cs-CZ" sz="3600" b="1" dirty="0">
              <a:solidFill>
                <a:srgbClr val="C0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992560" y="2996952"/>
            <a:ext cx="7254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>
                <a:solidFill>
                  <a:srgbClr val="FF9900"/>
                </a:solidFill>
              </a:rPr>
              <a:t>Pátek, 4.10.2013  </a:t>
            </a:r>
            <a:r>
              <a:rPr lang="cs-CZ" sz="3600" b="1" dirty="0" smtClean="0">
                <a:solidFill>
                  <a:srgbClr val="FF9900"/>
                </a:solidFill>
              </a:rPr>
              <a:t>16</a:t>
            </a:r>
            <a:r>
              <a:rPr lang="cs-CZ" sz="3600" b="1" baseline="30000" dirty="0" smtClean="0">
                <a:solidFill>
                  <a:srgbClr val="FF9900"/>
                </a:solidFill>
              </a:rPr>
              <a:t>00</a:t>
            </a:r>
            <a:r>
              <a:rPr lang="cs-CZ" sz="3600" b="1" dirty="0" smtClean="0">
                <a:solidFill>
                  <a:srgbClr val="FF9900"/>
                </a:solidFill>
              </a:rPr>
              <a:t> </a:t>
            </a:r>
            <a:r>
              <a:rPr lang="cs-CZ" sz="3600" b="1" dirty="0" smtClean="0">
                <a:solidFill>
                  <a:srgbClr val="FF9900"/>
                </a:solidFill>
              </a:rPr>
              <a:t>– </a:t>
            </a:r>
            <a:r>
              <a:rPr lang="cs-CZ" sz="3600" b="1" dirty="0" smtClean="0">
                <a:solidFill>
                  <a:srgbClr val="FF9900"/>
                </a:solidFill>
              </a:rPr>
              <a:t>18</a:t>
            </a:r>
            <a:r>
              <a:rPr lang="cs-CZ" sz="3600" b="1" baseline="30000" dirty="0" smtClean="0">
                <a:solidFill>
                  <a:srgbClr val="FF9900"/>
                </a:solidFill>
              </a:rPr>
              <a:t>00</a:t>
            </a:r>
            <a:r>
              <a:rPr lang="cs-CZ" sz="3600" b="1" dirty="0" smtClean="0">
                <a:solidFill>
                  <a:srgbClr val="FF9900"/>
                </a:solidFill>
              </a:rPr>
              <a:t> </a:t>
            </a:r>
            <a:r>
              <a:rPr lang="cs-CZ" sz="3600" b="1" dirty="0" smtClean="0">
                <a:solidFill>
                  <a:srgbClr val="FF9900"/>
                </a:solidFill>
              </a:rPr>
              <a:t>hodin</a:t>
            </a:r>
            <a:endParaRPr lang="cs-CZ" sz="3600" b="1" dirty="0">
              <a:solidFill>
                <a:srgbClr val="FF99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080792" y="692696"/>
            <a:ext cx="2803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00B0F0"/>
                </a:solidFill>
              </a:rPr>
              <a:t>s</a:t>
            </a:r>
            <a:r>
              <a:rPr lang="cs-CZ" sz="2400" b="1" dirty="0" smtClean="0">
                <a:solidFill>
                  <a:srgbClr val="00B0F0"/>
                </a:solidFill>
              </a:rPr>
              <a:t>ezóna podzim/zima</a:t>
            </a:r>
            <a:endParaRPr lang="cs-CZ" sz="2400" b="1" dirty="0">
              <a:solidFill>
                <a:srgbClr val="00B0F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 rot="20547532">
            <a:off x="5956326" y="5440921"/>
            <a:ext cx="49207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dirty="0"/>
          </a:p>
          <a:p>
            <a:pPr algn="ctr"/>
            <a:r>
              <a:rPr lang="cs-CZ" sz="1600" b="1" dirty="0" smtClean="0"/>
              <a:t>Přijďte </a:t>
            </a:r>
            <a:r>
              <a:rPr lang="cs-CZ" sz="1600" b="1" dirty="0" smtClean="0"/>
              <a:t>si vybrat levné oblečení </a:t>
            </a:r>
            <a:endParaRPr lang="cs-CZ" sz="1600" b="1" dirty="0" smtClean="0"/>
          </a:p>
          <a:p>
            <a:pPr algn="ctr"/>
            <a:r>
              <a:rPr lang="cs-CZ" sz="1600" b="1" dirty="0" smtClean="0"/>
              <a:t>a </a:t>
            </a:r>
            <a:r>
              <a:rPr lang="cs-CZ" sz="1600" b="1" dirty="0" smtClean="0"/>
              <a:t>připravit se </a:t>
            </a:r>
            <a:r>
              <a:rPr lang="cs-CZ" sz="1600" b="1" dirty="0" smtClean="0"/>
              <a:t>na </a:t>
            </a:r>
            <a:r>
              <a:rPr lang="cs-CZ" sz="1600" b="1" dirty="0" smtClean="0"/>
              <a:t>nadcházející </a:t>
            </a:r>
            <a:endParaRPr lang="cs-CZ" sz="1600" b="1" dirty="0" smtClean="0"/>
          </a:p>
          <a:p>
            <a:pPr algn="ctr"/>
            <a:r>
              <a:rPr lang="cs-CZ" sz="1600" b="1" dirty="0" smtClean="0"/>
              <a:t>chladné </a:t>
            </a:r>
            <a:r>
              <a:rPr lang="cs-CZ" sz="1600" b="1" dirty="0" smtClean="0"/>
              <a:t>období</a:t>
            </a:r>
            <a:r>
              <a:rPr lang="cs-CZ" sz="1600" b="1" dirty="0" smtClean="0"/>
              <a:t>.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360712" y="4581128"/>
            <a:ext cx="6984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Přijímáme pouze čisté a nepoškozené oblečení !!!</a:t>
            </a:r>
          </a:p>
          <a:p>
            <a:r>
              <a:rPr lang="cs-CZ" b="1" dirty="0" smtClean="0"/>
              <a:t>Zboží si prosím označte štítkem s cenou, který dobře drží na oděvu</a:t>
            </a:r>
            <a:r>
              <a:rPr lang="cs-CZ" b="1" dirty="0" smtClean="0"/>
              <a:t>!</a:t>
            </a:r>
          </a:p>
          <a:p>
            <a:endParaRPr lang="cs-CZ" b="1" dirty="0" smtClean="0"/>
          </a:p>
          <a:p>
            <a:r>
              <a:rPr lang="cs-CZ" dirty="0" smtClean="0"/>
              <a:t>Příjem věcí:   čtvrtek   3.10.2013   </a:t>
            </a:r>
            <a:r>
              <a:rPr lang="cs-CZ" dirty="0" smtClean="0"/>
              <a:t>16</a:t>
            </a:r>
            <a:r>
              <a:rPr lang="cs-CZ" baseline="30000" dirty="0" smtClean="0"/>
              <a:t>00</a:t>
            </a:r>
            <a:r>
              <a:rPr lang="cs-CZ" dirty="0" smtClean="0"/>
              <a:t> </a:t>
            </a:r>
            <a:r>
              <a:rPr lang="cs-CZ" dirty="0" smtClean="0"/>
              <a:t>– </a:t>
            </a:r>
            <a:r>
              <a:rPr lang="cs-CZ" dirty="0" smtClean="0"/>
              <a:t>19</a:t>
            </a:r>
            <a:r>
              <a:rPr lang="cs-CZ" baseline="30000" dirty="0" smtClean="0"/>
              <a:t>00</a:t>
            </a:r>
            <a:r>
              <a:rPr lang="cs-CZ" dirty="0" smtClean="0"/>
              <a:t> hodin</a:t>
            </a:r>
          </a:p>
          <a:p>
            <a:r>
              <a:rPr lang="cs-CZ" dirty="0" smtClean="0"/>
              <a:t>Výdej věcí:     pátek     4.10.2013   </a:t>
            </a:r>
            <a:r>
              <a:rPr lang="cs-CZ" dirty="0" smtClean="0"/>
              <a:t>19</a:t>
            </a:r>
            <a:r>
              <a:rPr lang="cs-CZ" baseline="30000" dirty="0" smtClean="0"/>
              <a:t>00</a:t>
            </a:r>
            <a:r>
              <a:rPr lang="cs-CZ" dirty="0" smtClean="0"/>
              <a:t> </a:t>
            </a:r>
            <a:r>
              <a:rPr lang="cs-CZ" dirty="0" smtClean="0"/>
              <a:t>– </a:t>
            </a:r>
            <a:r>
              <a:rPr lang="cs-CZ" dirty="0" smtClean="0"/>
              <a:t>20</a:t>
            </a:r>
            <a:r>
              <a:rPr lang="cs-CZ" baseline="30000" dirty="0" smtClean="0"/>
              <a:t>00</a:t>
            </a:r>
            <a:r>
              <a:rPr lang="cs-CZ" dirty="0" smtClean="0"/>
              <a:t> hodin</a:t>
            </a:r>
          </a:p>
          <a:p>
            <a:endParaRPr lang="cs-CZ" dirty="0" smtClean="0"/>
          </a:p>
          <a:p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68</Words>
  <Application>Microsoft Office PowerPoint</Application>
  <PresentationFormat>A4 (210 x 297 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Martin RYPÁČEK</dc:creator>
  <cp:lastModifiedBy>Martin RYPÁČEK</cp:lastModifiedBy>
  <cp:revision>6</cp:revision>
  <dcterms:created xsi:type="dcterms:W3CDTF">2013-09-06T18:41:41Z</dcterms:created>
  <dcterms:modified xsi:type="dcterms:W3CDTF">2013-09-09T16:58:58Z</dcterms:modified>
</cp:coreProperties>
</file>