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A5FC-6C7D-4903-BBBD-EEDE0639063B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D8D5-4619-4681-BB60-5B01C90394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94472" y="188640"/>
            <a:ext cx="9517057" cy="64807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Martin RYPÁČEK\Desktop\orient\pře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9191" y="1484785"/>
            <a:ext cx="2861599" cy="1919473"/>
          </a:xfrm>
          <a:prstGeom prst="rect">
            <a:avLst/>
          </a:prstGeom>
          <a:noFill/>
        </p:spPr>
      </p:pic>
      <p:pic>
        <p:nvPicPr>
          <p:cNvPr id="1027" name="Picture 3" descr="C:\Users\Martin RYPÁČEK\Desktop\orient\beh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404665"/>
            <a:ext cx="2827338" cy="2295525"/>
          </a:xfrm>
          <a:prstGeom prst="rect">
            <a:avLst/>
          </a:prstGeom>
          <a:noFill/>
        </p:spPr>
      </p:pic>
      <p:pic>
        <p:nvPicPr>
          <p:cNvPr id="1028" name="Picture 4" descr="C:\Users\Martin RYPÁČEK\Desktop\logo SR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4058516" y="4653521"/>
            <a:ext cx="1772816" cy="2636142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>
            <a:off x="2456722" y="836712"/>
            <a:ext cx="6440802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6600" b="1" cap="all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Překážkový běh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4472" y="2852936"/>
            <a:ext cx="951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err="1" smtClean="0">
                <a:solidFill>
                  <a:schemeClr val="tx2">
                    <a:lumMod val="75000"/>
                  </a:schemeClr>
                </a:solidFill>
              </a:rPr>
              <a:t>Dražice</a:t>
            </a:r>
            <a:r>
              <a:rPr lang="cs-CZ" sz="4400" b="1" dirty="0" smtClean="0">
                <a:solidFill>
                  <a:schemeClr val="tx2">
                    <a:lumMod val="75000"/>
                  </a:schemeClr>
                </a:solidFill>
              </a:rPr>
              <a:t> 13.7.2013</a:t>
            </a:r>
          </a:p>
          <a:p>
            <a:pPr algn="ctr"/>
            <a:r>
              <a:rPr lang="cs-CZ" sz="4400" b="1" dirty="0" smtClean="0">
                <a:solidFill>
                  <a:schemeClr val="tx2">
                    <a:lumMod val="75000"/>
                  </a:schemeClr>
                </a:solidFill>
              </a:rPr>
              <a:t>od 14.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00</a:t>
            </a:r>
            <a:r>
              <a:rPr lang="cs-CZ" sz="4400" b="1" dirty="0" smtClean="0">
                <a:solidFill>
                  <a:schemeClr val="tx2">
                    <a:lumMod val="75000"/>
                  </a:schemeClr>
                </a:solidFill>
              </a:rPr>
              <a:t> hodin</a:t>
            </a:r>
            <a:endParaRPr lang="cs-CZ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0" y="4221089"/>
            <a:ext cx="990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SRAZ: </a:t>
            </a:r>
            <a:r>
              <a:rPr lang="cs-CZ" sz="4400" b="1" dirty="0" smtClean="0">
                <a:solidFill>
                  <a:srgbClr val="0070C0"/>
                </a:solidFill>
              </a:rPr>
              <a:t>na sportovním hřišti</a:t>
            </a:r>
            <a:endParaRPr lang="cs-CZ" sz="4400" b="1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94472" y="1772817"/>
            <a:ext cx="951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</a:t>
            </a:r>
            <a:r>
              <a:rPr lang="cs-CZ" sz="3600" b="1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pro </a:t>
            </a:r>
            <a:r>
              <a:rPr lang="cs-CZ" sz="3600" b="1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malé i velké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RYPÁČEK</dc:creator>
  <cp:lastModifiedBy>Martin RYPÁČEK</cp:lastModifiedBy>
  <cp:revision>5</cp:revision>
  <dcterms:created xsi:type="dcterms:W3CDTF">2013-06-20T07:35:48Z</dcterms:created>
  <dcterms:modified xsi:type="dcterms:W3CDTF">2013-06-20T07:55:49Z</dcterms:modified>
</cp:coreProperties>
</file>